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Noto Sans TC"/>
      <p:regular r:id="rId16"/>
      <p:bold r:id="rId17"/>
    </p:embeddedFon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2" roundtripDataSignature="AMtx7mjf6XqnfojluC9L31YlWXv1QIg5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otoSansTC-bold.fntdata"/><Relationship Id="rId16" Type="http://schemas.openxmlformats.org/officeDocument/2006/relationships/font" Target="fonts/NotoSansTC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1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內容是一個白色頭髮穿著黑色HOODIE的男生正在抱著一隻花斑貓，表現得很開心</a:t>
            </a:r>
            <a:endParaRPr/>
          </a:p>
        </p:txBody>
      </p:sp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內容是一個白色頭髮穿著黑色HOODIE的男生正在划手機，手機的畫面是一隻貓咪，以日本動畫的風格呈現</a:t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內容是一個白色頭髮穿著黑色HOODIE的男生正在使用電腦，表現得好像很困擾，以日本動畫的風格呈現</a:t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內容是一隻花斑貓被封</a:t>
            </a:r>
            <a:r>
              <a:rPr lang="en-US" sz="1200">
                <a:solidFill>
                  <a:srgbClr val="11111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圍欄</a:t>
            </a:r>
            <a:r>
              <a:rPr lang="en-US"/>
              <a:t>圍起來，</a:t>
            </a:r>
            <a:r>
              <a:rPr lang="en-US" sz="1200">
                <a:solidFill>
                  <a:srgbClr val="11111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圍欄</a:t>
            </a:r>
            <a:r>
              <a:rPr lang="en-US"/>
              <a:t>上面掛著一個寫著"No breeding allowed"的標誌，以日本動畫的風格呈現</a:t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內容是一個白色頭髮穿著黑色HOODIE的男生手上拿著寫著"breeding license"的紙張，並指向身後的山</a:t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內容是一個白色頭髮穿著黑色HOODIE的男生，恐懼地看著頭上，頭上浮現著"報告"的字樣，不需要有任何背景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內容是一個白色頭髮穿著黑色HOODIE的男生正在打電話，男生的表情顯得很慌張，對話氣泡裡面畫著一隻花斑貓，前面寫著"missing"的字樣，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內容是一個白色頭髮穿著黑色HOODIE的男生正在把一筆錢交給穿著制服的壯年，男生笑嘻嘻的臉，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28700" y="914400"/>
            <a:ext cx="4925696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自我介紹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(nizima LIVE)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/>
        </p:nvSpPr>
        <p:spPr>
          <a:xfrm>
            <a:off x="1028700" y="2541440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10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結局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1028700" y="914400"/>
            <a:ext cx="6172612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以下故事純屬虛構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如有雷同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純屬巧合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/>
          <p:nvPr/>
        </p:nvSpPr>
        <p:spPr>
          <a:xfrm>
            <a:off x="1028700" y="2541440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3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目標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1028700" y="2541440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4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努力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/>
          <p:nvPr/>
        </p:nvSpPr>
        <p:spPr>
          <a:xfrm>
            <a:off x="1028700" y="2541440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5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阻礙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1028700" y="2541440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6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結果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/>
          <p:nvPr/>
        </p:nvSpPr>
        <p:spPr>
          <a:xfrm>
            <a:off x="1028700" y="2541440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7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意外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/>
          <p:nvPr/>
        </p:nvSpPr>
        <p:spPr>
          <a:xfrm>
            <a:off x="1028700" y="2541440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8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轉彎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5EB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/>
          <p:nvPr/>
        </p:nvSpPr>
        <p:spPr>
          <a:xfrm>
            <a:off x="1028700" y="2541440"/>
            <a:ext cx="6716860" cy="6716860"/>
          </a:xfrm>
          <a:custGeom>
            <a:rect b="b" l="l" r="r" t="t"/>
            <a:pathLst>
              <a:path extrusionOk="0"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9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轉彎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